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
  </p:notesMasterIdLst>
  <p:handoutMasterIdLst>
    <p:handoutMasterId r:id="rId11"/>
  </p:handoutMasterIdLst>
  <p:sldIdLst>
    <p:sldId id="441" r:id="rId5"/>
    <p:sldId id="491" r:id="rId6"/>
    <p:sldId id="492" r:id="rId7"/>
    <p:sldId id="493" r:id="rId8"/>
    <p:sldId id="490" r:id="rId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0066CC"/>
    <a:srgbClr val="3459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4D7F3-3433-A844-88A3-BF75B8AA30B0}" v="237" dt="2020-05-01T13:04:46.748"/>
    <p1510:client id="{4D3AF138-B8DD-C44A-889B-1685719E547A}" v="2046" dt="2020-05-01T12:15:55.410"/>
    <p1510:client id="{D9B11DCF-4321-472E-8A60-C4AFAB92E115}" v="10" dt="2020-05-01T13:05:25.0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8645" y="0"/>
            <a:ext cx="2944283" cy="497020"/>
          </a:xfrm>
          <a:prstGeom prst="rect">
            <a:avLst/>
          </a:prstGeom>
        </p:spPr>
        <p:txBody>
          <a:bodyPr vert="horz" lIns="91440" tIns="45720" rIns="91440" bIns="45720" rtlCol="0"/>
          <a:lstStyle>
            <a:lvl1pPr algn="r">
              <a:defRPr sz="1200"/>
            </a:lvl1pPr>
          </a:lstStyle>
          <a:p>
            <a:fld id="{E9914943-B404-49EE-8485-A1833AB803F7}" type="datetimeFigureOut">
              <a:rPr lang="en-GB" smtClean="0"/>
              <a:t>01/05/2020</a:t>
            </a:fld>
            <a:endParaRPr lang="en-GB"/>
          </a:p>
        </p:txBody>
      </p:sp>
      <p:sp>
        <p:nvSpPr>
          <p:cNvPr id="4" name="Footer Placeholder 3"/>
          <p:cNvSpPr>
            <a:spLocks noGrp="1"/>
          </p:cNvSpPr>
          <p:nvPr>
            <p:ph type="ftr" sz="quarter" idx="2"/>
          </p:nvPr>
        </p:nvSpPr>
        <p:spPr>
          <a:xfrm>
            <a:off x="0" y="9408981"/>
            <a:ext cx="2944283" cy="497019"/>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8645" y="9408981"/>
            <a:ext cx="2944283" cy="497019"/>
          </a:xfrm>
          <a:prstGeom prst="rect">
            <a:avLst/>
          </a:prstGeom>
        </p:spPr>
        <p:txBody>
          <a:bodyPr vert="horz" lIns="91440" tIns="45720" rIns="91440" bIns="45720" rtlCol="0" anchor="b"/>
          <a:lstStyle>
            <a:lvl1pPr algn="r">
              <a:defRPr sz="1200"/>
            </a:lvl1pPr>
          </a:lstStyle>
          <a:p>
            <a:fld id="{7C1E6C6C-DC9A-4B28-88A8-A45B4D0E3E8B}" type="slidenum">
              <a:rPr lang="en-GB" smtClean="0"/>
              <a:t>‹#›</a:t>
            </a:fld>
            <a:endParaRPr lang="en-GB"/>
          </a:p>
        </p:txBody>
      </p:sp>
    </p:spTree>
    <p:extLst>
      <p:ext uri="{BB962C8B-B14F-4D97-AF65-F5344CB8AC3E}">
        <p14:creationId xmlns:p14="http://schemas.microsoft.com/office/powerpoint/2010/main" val="686860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70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8645" y="0"/>
            <a:ext cx="2944283" cy="497020"/>
          </a:xfrm>
          <a:prstGeom prst="rect">
            <a:avLst/>
          </a:prstGeom>
        </p:spPr>
        <p:txBody>
          <a:bodyPr vert="horz" lIns="91440" tIns="45720" rIns="91440" bIns="45720" rtlCol="0"/>
          <a:lstStyle>
            <a:lvl1pPr algn="r">
              <a:defRPr sz="1200"/>
            </a:lvl1pPr>
          </a:lstStyle>
          <a:p>
            <a:fld id="{7EADB949-2F28-4E5A-A30E-C237D6D5283E}" type="datetimeFigureOut">
              <a:rPr lang="en-GB" smtClean="0"/>
              <a:t>01/05/2020</a:t>
            </a:fld>
            <a:endParaRPr lang="en-GB"/>
          </a:p>
        </p:txBody>
      </p:sp>
      <p:sp>
        <p:nvSpPr>
          <p:cNvPr id="4" name="Slide Image Placeholder 3"/>
          <p:cNvSpPr>
            <a:spLocks noGrp="1" noRot="1" noChangeAspect="1"/>
          </p:cNvSpPr>
          <p:nvPr>
            <p:ph type="sldImg" idx="2"/>
          </p:nvPr>
        </p:nvSpPr>
        <p:spPr>
          <a:xfrm>
            <a:off x="425450" y="1238250"/>
            <a:ext cx="5943600" cy="33432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67262"/>
            <a:ext cx="5435600" cy="39004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08981"/>
            <a:ext cx="2944283" cy="497019"/>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8645" y="9408981"/>
            <a:ext cx="2944283" cy="497019"/>
          </a:xfrm>
          <a:prstGeom prst="rect">
            <a:avLst/>
          </a:prstGeom>
        </p:spPr>
        <p:txBody>
          <a:bodyPr vert="horz" lIns="91440" tIns="45720" rIns="91440" bIns="45720" rtlCol="0" anchor="b"/>
          <a:lstStyle>
            <a:lvl1pPr algn="r">
              <a:defRPr sz="1200"/>
            </a:lvl1pPr>
          </a:lstStyle>
          <a:p>
            <a:fld id="{7048A9E8-F96D-4D47-8B2F-547021A6FFDB}" type="slidenum">
              <a:rPr lang="en-GB" smtClean="0"/>
              <a:t>‹#›</a:t>
            </a:fld>
            <a:endParaRPr lang="en-GB"/>
          </a:p>
        </p:txBody>
      </p:sp>
    </p:spTree>
    <p:extLst>
      <p:ext uri="{BB962C8B-B14F-4D97-AF65-F5344CB8AC3E}">
        <p14:creationId xmlns:p14="http://schemas.microsoft.com/office/powerpoint/2010/main" val="4038460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048A9E8-F96D-4D47-8B2F-547021A6FFDB}" type="slidenum">
              <a:rPr lang="en-GB" smtClean="0"/>
              <a:t>1</a:t>
            </a:fld>
            <a:endParaRPr lang="en-GB"/>
          </a:p>
        </p:txBody>
      </p:sp>
    </p:spTree>
    <p:extLst>
      <p:ext uri="{BB962C8B-B14F-4D97-AF65-F5344CB8AC3E}">
        <p14:creationId xmlns:p14="http://schemas.microsoft.com/office/powerpoint/2010/main" val="420493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spend less time on the development of the base of the project which is the simple channel generation because this step has taken significant amount of time and it can be recorded using the macro record option inside catia.</a:t>
            </a:r>
          </a:p>
          <a:p>
            <a:r>
              <a:rPr lang="en-US"/>
              <a:t>I would also spend more time on finding how to design a conformal method for creating the channels. The reason for that is that this is the most innovative part of the project and it is the most important objective. </a:t>
            </a:r>
          </a:p>
          <a:p>
            <a:endParaRPr lang="en-US"/>
          </a:p>
          <a:p>
            <a:endParaRPr lang="en-US"/>
          </a:p>
        </p:txBody>
      </p:sp>
      <p:sp>
        <p:nvSpPr>
          <p:cNvPr id="4" name="Slide Number Placeholder 3"/>
          <p:cNvSpPr>
            <a:spLocks noGrp="1"/>
          </p:cNvSpPr>
          <p:nvPr>
            <p:ph type="sldNum" sz="quarter" idx="5"/>
          </p:nvPr>
        </p:nvSpPr>
        <p:spPr/>
        <p:txBody>
          <a:bodyPr/>
          <a:lstStyle/>
          <a:p>
            <a:fld id="{7048A9E8-F96D-4D47-8B2F-547021A6FFDB}" type="slidenum">
              <a:rPr lang="en-GB" smtClean="0"/>
              <a:t>2</a:t>
            </a:fld>
            <a:endParaRPr lang="en-GB"/>
          </a:p>
        </p:txBody>
      </p:sp>
    </p:spTree>
    <p:extLst>
      <p:ext uri="{BB962C8B-B14F-4D97-AF65-F5344CB8AC3E}">
        <p14:creationId xmlns:p14="http://schemas.microsoft.com/office/powerpoint/2010/main" val="112121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 have learnt is that creating the base of the project (e. g. channel generation) is important but spending too much time on it leads to having other sections fall back.</a:t>
            </a:r>
          </a:p>
          <a:p>
            <a:endParaRPr lang="en-US"/>
          </a:p>
          <a:p>
            <a:r>
              <a:rPr lang="en-US"/>
              <a:t>It has made me realise that the additional sections or methods shouldn’t just be pushed aside and left for the last moment where their development will inevitable be incomplete. </a:t>
            </a:r>
          </a:p>
          <a:p>
            <a:endParaRPr lang="en-US"/>
          </a:p>
          <a:p>
            <a:r>
              <a:rPr lang="en-US"/>
              <a:t>I have also learnt that breaking down tasks and doing background research on them before doing the actual work is critical for create appropriate solution. </a:t>
            </a:r>
          </a:p>
          <a:p>
            <a:endParaRPr lang="en-US"/>
          </a:p>
          <a:p>
            <a:endParaRPr lang="en-US"/>
          </a:p>
        </p:txBody>
      </p:sp>
      <p:sp>
        <p:nvSpPr>
          <p:cNvPr id="4" name="Slide Number Placeholder 3"/>
          <p:cNvSpPr>
            <a:spLocks noGrp="1"/>
          </p:cNvSpPr>
          <p:nvPr>
            <p:ph type="sldNum" sz="quarter" idx="5"/>
          </p:nvPr>
        </p:nvSpPr>
        <p:spPr/>
        <p:txBody>
          <a:bodyPr/>
          <a:lstStyle/>
          <a:p>
            <a:fld id="{7048A9E8-F96D-4D47-8B2F-547021A6FFDB}" type="slidenum">
              <a:rPr lang="en-GB" smtClean="0"/>
              <a:t>3</a:t>
            </a:fld>
            <a:endParaRPr lang="en-GB"/>
          </a:p>
        </p:txBody>
      </p:sp>
    </p:spTree>
    <p:extLst>
      <p:ext uri="{BB962C8B-B14F-4D97-AF65-F5344CB8AC3E}">
        <p14:creationId xmlns:p14="http://schemas.microsoft.com/office/powerpoint/2010/main" val="2075330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stated previously the project is missing the conformal cooling method that will significantly push the application of the project.</a:t>
            </a:r>
          </a:p>
          <a:p>
            <a:endParaRPr lang="en-US"/>
          </a:p>
          <a:p>
            <a:r>
              <a:rPr lang="en-US"/>
              <a:t>Additionally, the project and more specifically the assembly function can be written in python using the pycatia library. This will support the future usage of the application for users that don’t use catia, are not professional in it or don’t have access to it. </a:t>
            </a:r>
          </a:p>
          <a:p>
            <a:endParaRPr lang="en-US"/>
          </a:p>
          <a:p>
            <a:r>
              <a:rPr lang="en-US"/>
              <a:t>Where Pycatia is a free to access and use library in python and can be used on any device regardless of its computational power. </a:t>
            </a:r>
          </a:p>
          <a:p>
            <a:endParaRPr lang="en-US"/>
          </a:p>
        </p:txBody>
      </p:sp>
      <p:sp>
        <p:nvSpPr>
          <p:cNvPr id="4" name="Slide Number Placeholder 3"/>
          <p:cNvSpPr>
            <a:spLocks noGrp="1"/>
          </p:cNvSpPr>
          <p:nvPr>
            <p:ph type="sldNum" sz="quarter" idx="5"/>
          </p:nvPr>
        </p:nvSpPr>
        <p:spPr/>
        <p:txBody>
          <a:bodyPr/>
          <a:lstStyle/>
          <a:p>
            <a:fld id="{7048A9E8-F96D-4D47-8B2F-547021A6FFDB}" type="slidenum">
              <a:rPr lang="en-GB" smtClean="0"/>
              <a:t>4</a:t>
            </a:fld>
            <a:endParaRPr lang="en-GB"/>
          </a:p>
        </p:txBody>
      </p:sp>
    </p:spTree>
    <p:extLst>
      <p:ext uri="{BB962C8B-B14F-4D97-AF65-F5344CB8AC3E}">
        <p14:creationId xmlns:p14="http://schemas.microsoft.com/office/powerpoint/2010/main" val="1239127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normAutofit/>
          </a:bodyPr>
          <a:lstStyle>
            <a:lvl1pPr algn="ctr">
              <a:defRPr sz="28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normAutofit/>
          </a:bodyPr>
          <a:lstStyle>
            <a:lvl1pPr marL="0" indent="0" algn="ctr">
              <a:buNone/>
              <a:defRPr sz="2000">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372C267-1D3F-A642-9FD6-0192604797DF}"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84918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9634" y="337689"/>
            <a:ext cx="7886700" cy="718937"/>
          </a:xfrm>
        </p:spPr>
        <p:txBody>
          <a:bodyPr anchor="t" anchorCtr="0">
            <a:normAutofit/>
          </a:bodyPr>
          <a:lstStyle>
            <a:lvl1pPr>
              <a:defRPr sz="2200" b="1">
                <a:solidFill>
                  <a:schemeClr val="tx1">
                    <a:lumMod val="85000"/>
                    <a:lumOff val="15000"/>
                  </a:schemeClr>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432695" y="1114496"/>
            <a:ext cx="7886700" cy="3263504"/>
          </a:xfrm>
        </p:spPr>
        <p:txBody>
          <a:bodyPr>
            <a:normAutofit/>
          </a:bodyPr>
          <a:lstStyle>
            <a:lvl1pPr marL="171450" indent="-171450">
              <a:lnSpc>
                <a:spcPct val="150000"/>
              </a:lnSpc>
              <a:buClr>
                <a:schemeClr val="tx1">
                  <a:lumMod val="85000"/>
                  <a:lumOff val="15000"/>
                </a:schemeClr>
              </a:buClr>
              <a:buSzPct val="90000"/>
              <a:buFont typeface="Wingdings" panose="05000000000000000000" pitchFamily="2" charset="2"/>
              <a:buChar char="§"/>
              <a:defRPr sz="1600">
                <a:solidFill>
                  <a:schemeClr val="tx1">
                    <a:lumMod val="85000"/>
                    <a:lumOff val="15000"/>
                  </a:schemeClr>
                </a:solidFill>
                <a:latin typeface="Arial" panose="020B0604020202020204" pitchFamily="34" charset="0"/>
                <a:cs typeface="Arial" panose="020B0604020202020204" pitchFamily="34" charset="0"/>
              </a:defRPr>
            </a:lvl1pPr>
            <a:lvl2pPr marL="514350" indent="-171450">
              <a:lnSpc>
                <a:spcPct val="100000"/>
              </a:lnSpc>
              <a:buClr>
                <a:schemeClr val="tx1">
                  <a:lumMod val="85000"/>
                  <a:lumOff val="15000"/>
                </a:schemeClr>
              </a:buClr>
              <a:buSzPct val="90000"/>
              <a:buFont typeface="Wingdings" panose="05000000000000000000" pitchFamily="2" charset="2"/>
              <a:buChar char="§"/>
              <a:defRPr sz="1200">
                <a:solidFill>
                  <a:schemeClr val="tx1">
                    <a:lumMod val="85000"/>
                    <a:lumOff val="15000"/>
                  </a:schemeClr>
                </a:solidFill>
                <a:latin typeface="Arial" panose="020B0604020202020204" pitchFamily="34" charset="0"/>
                <a:cs typeface="Arial" panose="020B0604020202020204" pitchFamily="34" charset="0"/>
              </a:defRPr>
            </a:lvl2pPr>
            <a:lvl3pPr marL="857250" indent="-171450">
              <a:lnSpc>
                <a:spcPct val="100000"/>
              </a:lnSpc>
              <a:buClr>
                <a:schemeClr val="tx1">
                  <a:lumMod val="85000"/>
                  <a:lumOff val="15000"/>
                </a:schemeClr>
              </a:buClr>
              <a:buSzPct val="90000"/>
              <a:buFont typeface="Wingdings" panose="05000000000000000000" pitchFamily="2" charset="2"/>
              <a:buChar char="§"/>
              <a:defRPr sz="1100">
                <a:solidFill>
                  <a:schemeClr val="tx1">
                    <a:lumMod val="85000"/>
                    <a:lumOff val="15000"/>
                  </a:schemeClr>
                </a:solidFill>
                <a:latin typeface="Arial" panose="020B0604020202020204" pitchFamily="34" charset="0"/>
                <a:cs typeface="Arial" panose="020B0604020202020204" pitchFamily="34" charset="0"/>
              </a:defRPr>
            </a:lvl3pPr>
            <a:lvl4pPr marL="1200150" indent="-171450">
              <a:lnSpc>
                <a:spcPct val="100000"/>
              </a:lnSpc>
              <a:buClr>
                <a:schemeClr val="tx1">
                  <a:lumMod val="85000"/>
                  <a:lumOff val="15000"/>
                </a:schemeClr>
              </a:buClr>
              <a:buSzPct val="90000"/>
              <a:buFont typeface="Wingdings" panose="05000000000000000000" pitchFamily="2" charset="2"/>
              <a:buChar char="§"/>
              <a:defRPr sz="1050">
                <a:solidFill>
                  <a:schemeClr val="tx1">
                    <a:lumMod val="85000"/>
                    <a:lumOff val="15000"/>
                  </a:schemeClr>
                </a:solidFill>
                <a:latin typeface="Arial" panose="020B0604020202020204" pitchFamily="34" charset="0"/>
                <a:cs typeface="Arial" panose="020B0604020202020204" pitchFamily="34" charset="0"/>
              </a:defRPr>
            </a:lvl4pPr>
            <a:lvl5pPr marL="1543050" indent="-171450">
              <a:lnSpc>
                <a:spcPct val="100000"/>
              </a:lnSpc>
              <a:buClr>
                <a:schemeClr val="tx1">
                  <a:lumMod val="85000"/>
                  <a:lumOff val="15000"/>
                </a:schemeClr>
              </a:buClr>
              <a:buSzPct val="90000"/>
              <a:buFont typeface="Wingdings" panose="05000000000000000000" pitchFamily="2" charset="2"/>
              <a:buChar char="§"/>
              <a:defRPr sz="1050">
                <a:solidFill>
                  <a:schemeClr val="tx1">
                    <a:lumMod val="85000"/>
                    <a:lumOff val="15000"/>
                  </a:schemeClr>
                </a:solidFill>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72C267-1D3F-A642-9FD6-0192604797DF}"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57304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normAutofit/>
          </a:bodyPr>
          <a:lstStyle>
            <a:lvl1pPr>
              <a:defRPr sz="28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normAutofit/>
          </a:bodyPr>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72C267-1D3F-A642-9FD6-0192604797DF}" type="datetimeFigureOut">
              <a:rPr lang="en-US" smtClean="0"/>
              <a:t>5/1/2020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1043402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200" b="1">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418582" y="1369219"/>
            <a:ext cx="3886200" cy="3263504"/>
          </a:xfrm>
        </p:spPr>
        <p:txBody>
          <a:bodyPr>
            <a:normAutofit/>
          </a:bodyPr>
          <a:lstStyle>
            <a:lvl1pPr marL="171450" indent="-171450">
              <a:buFont typeface="Wingdings" panose="05000000000000000000" pitchFamily="2" charset="2"/>
              <a:buChar char="§"/>
              <a:defRPr sz="1600">
                <a:latin typeface="Arial" panose="020B0604020202020204" pitchFamily="34" charset="0"/>
                <a:cs typeface="Arial" panose="020B0604020202020204" pitchFamily="34" charset="0"/>
              </a:defRPr>
            </a:lvl1pPr>
            <a:lvl2pPr marL="514350" indent="-171450">
              <a:buFont typeface="Wingdings" panose="05000000000000000000" pitchFamily="2" charset="2"/>
              <a:buChar char="§"/>
              <a:defRPr sz="1200">
                <a:latin typeface="Arial" panose="020B0604020202020204" pitchFamily="34" charset="0"/>
                <a:cs typeface="Arial" panose="020B0604020202020204" pitchFamily="34" charset="0"/>
              </a:defRPr>
            </a:lvl2pPr>
            <a:lvl3pPr marL="857250" indent="-171450">
              <a:buFont typeface="Wingdings" panose="05000000000000000000" pitchFamily="2" charset="2"/>
              <a:buChar char="§"/>
              <a:defRPr sz="1100">
                <a:latin typeface="Arial" panose="020B0604020202020204" pitchFamily="34" charset="0"/>
                <a:cs typeface="Arial" panose="020B0604020202020204" pitchFamily="34" charset="0"/>
              </a:defRPr>
            </a:lvl3pPr>
            <a:lvl4pPr marL="1200150" indent="-171450">
              <a:buFont typeface="Wingdings" panose="05000000000000000000" pitchFamily="2" charset="2"/>
              <a:buChar char="§"/>
              <a:defRPr sz="1050">
                <a:latin typeface="Arial" panose="020B0604020202020204" pitchFamily="34" charset="0"/>
                <a:cs typeface="Arial" panose="020B0604020202020204" pitchFamily="34" charset="0"/>
              </a:defRPr>
            </a:lvl4pPr>
            <a:lvl5pPr marL="1543050" indent="-171450">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420626" y="1369219"/>
            <a:ext cx="4358849" cy="3263504"/>
          </a:xfrm>
        </p:spPr>
        <p:txBody>
          <a:bodyPr>
            <a:normAutofit/>
          </a:bodyPr>
          <a:lstStyle>
            <a:lvl1pPr marL="285750" indent="-285750">
              <a:buFont typeface="Wingdings" panose="05000000000000000000" pitchFamily="2" charset="2"/>
              <a:buChar char="§"/>
              <a:defRPr sz="1600">
                <a:latin typeface="Arial" panose="020B0604020202020204" pitchFamily="34" charset="0"/>
                <a:cs typeface="Arial" panose="020B0604020202020204" pitchFamily="34" charset="0"/>
              </a:defRPr>
            </a:lvl1pPr>
            <a:lvl2pPr marL="514350" indent="-171450">
              <a:buFont typeface="Wingdings" panose="05000000000000000000" pitchFamily="2" charset="2"/>
              <a:buChar char="§"/>
              <a:defRPr sz="1200">
                <a:latin typeface="Arial" panose="020B0604020202020204" pitchFamily="34" charset="0"/>
                <a:cs typeface="Arial" panose="020B0604020202020204" pitchFamily="34" charset="0"/>
              </a:defRPr>
            </a:lvl2pPr>
            <a:lvl3pPr marL="857250" indent="-171450">
              <a:buFont typeface="Wingdings" panose="05000000000000000000" pitchFamily="2" charset="2"/>
              <a:buChar char="§"/>
              <a:defRPr sz="1100">
                <a:latin typeface="Arial" panose="020B0604020202020204" pitchFamily="34" charset="0"/>
                <a:cs typeface="Arial" panose="020B0604020202020204" pitchFamily="34" charset="0"/>
              </a:defRPr>
            </a:lvl3pPr>
            <a:lvl4pPr marL="1200150" indent="-171450">
              <a:buFont typeface="Wingdings" panose="05000000000000000000" pitchFamily="2" charset="2"/>
              <a:buChar char="§"/>
              <a:defRPr sz="1050">
                <a:latin typeface="Arial" panose="020B0604020202020204" pitchFamily="34" charset="0"/>
                <a:cs typeface="Arial" panose="020B0604020202020204" pitchFamily="34" charset="0"/>
              </a:defRPr>
            </a:lvl4pPr>
            <a:lvl5pPr marL="1543050" indent="-171450">
              <a:buFont typeface="Wingdings" panose="05000000000000000000" pitchFamily="2" charset="2"/>
              <a:buChar char="§"/>
              <a:defRPr sz="105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72C267-1D3F-A642-9FD6-0192604797DF}"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108826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72C267-1D3F-A642-9FD6-0192604797DF}" type="datetimeFigureOut">
              <a:rPr lang="en-US" smtClean="0"/>
              <a:t>5/1/2020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128301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72C267-1D3F-A642-9FD6-0192604797DF}" type="datetimeFigureOut">
              <a:rPr lang="en-US" smtClean="0"/>
              <a:t>5/1/2020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812529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t">
            <a:noAutofit/>
          </a:bodyPr>
          <a:lstStyle>
            <a:lvl1pPr>
              <a:defRPr sz="2800" b="1">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87391" y="895865"/>
            <a:ext cx="4629150" cy="3499923"/>
          </a:xfrm>
        </p:spPr>
        <p:txBody>
          <a:bodyPr>
            <a:normAutofit/>
          </a:bodyPr>
          <a:lstStyle>
            <a:lvl1pPr marL="171450" indent="-171450">
              <a:buFont typeface="Wingdings" panose="05000000000000000000" pitchFamily="2" charset="2"/>
              <a:buChar char="§"/>
              <a:defRPr sz="1600">
                <a:latin typeface="Arial" panose="020B0604020202020204" pitchFamily="34" charset="0"/>
                <a:cs typeface="Arial" panose="020B0604020202020204" pitchFamily="34" charset="0"/>
              </a:defRPr>
            </a:lvl1pPr>
            <a:lvl2pPr marL="514350" indent="-171450">
              <a:buFont typeface="Wingdings" panose="05000000000000000000" pitchFamily="2" charset="2"/>
              <a:buChar char="§"/>
              <a:defRPr sz="1600">
                <a:latin typeface="Arial" panose="020B0604020202020204" pitchFamily="34" charset="0"/>
                <a:cs typeface="Arial" panose="020B0604020202020204" pitchFamily="34" charset="0"/>
              </a:defRPr>
            </a:lvl2pPr>
            <a:lvl3pPr marL="857250" indent="-171450">
              <a:buFont typeface="Wingdings" panose="05000000000000000000" pitchFamily="2" charset="2"/>
              <a:buChar char="§"/>
              <a:defRPr sz="1200">
                <a:latin typeface="Arial" panose="020B0604020202020204" pitchFamily="34" charset="0"/>
                <a:cs typeface="Arial" panose="020B0604020202020204" pitchFamily="34" charset="0"/>
              </a:defRPr>
            </a:lvl3pPr>
            <a:lvl4pPr marL="1200150" indent="-171450">
              <a:buFont typeface="Wingdings" panose="05000000000000000000" pitchFamily="2" charset="2"/>
              <a:buChar char="§"/>
              <a:defRPr sz="1100">
                <a:latin typeface="Arial" panose="020B0604020202020204" pitchFamily="34" charset="0"/>
                <a:cs typeface="Arial" panose="020B0604020202020204" pitchFamily="34" charset="0"/>
              </a:defRPr>
            </a:lvl4pPr>
            <a:lvl5pPr marL="1543050" indent="-171450">
              <a:buFont typeface="Wingdings" panose="05000000000000000000" pitchFamily="2" charset="2"/>
              <a:buChar char="§"/>
              <a:defRPr sz="1100">
                <a:latin typeface="Arial" panose="020B0604020202020204" pitchFamily="34" charset="0"/>
                <a:cs typeface="Arial" panose="020B0604020202020204" pitchFamily="34"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normAutofit/>
          </a:bodyPr>
          <a:lstStyle>
            <a:lvl1pPr marL="0" indent="0">
              <a:buNone/>
              <a:defRPr sz="2000">
                <a:latin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372C267-1D3F-A642-9FD6-0192604797DF}"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32970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t">
            <a:normAutofit/>
          </a:bodyPr>
          <a:lstStyle>
            <a:lvl1pPr>
              <a:defRPr sz="2800" b="1">
                <a:latin typeface="Arial" panose="020B0604020202020204" pitchFamily="34" charset="0"/>
                <a:cs typeface="Arial" panose="020B0604020202020204" pitchFamily="34" charset="0"/>
              </a:defRPr>
            </a:lvl1pPr>
          </a:lstStyle>
          <a:p>
            <a:r>
              <a:rPr lang="en-US"/>
              <a:t>Click to edit Master title style</a:t>
            </a:r>
          </a:p>
        </p:txBody>
      </p:sp>
      <p:sp>
        <p:nvSpPr>
          <p:cNvPr id="3" name="Picture Placeholder 2"/>
          <p:cNvSpPr>
            <a:spLocks noGrp="1" noChangeAspect="1"/>
          </p:cNvSpPr>
          <p:nvPr>
            <p:ph type="pic" idx="1"/>
          </p:nvPr>
        </p:nvSpPr>
        <p:spPr>
          <a:xfrm>
            <a:off x="3887391" y="932935"/>
            <a:ext cx="4629150" cy="3462853"/>
          </a:xfrm>
        </p:spPr>
        <p:txBody>
          <a:bodyPr anchor="t"/>
          <a:lstStyle>
            <a:lvl1pPr marL="0" indent="0">
              <a:buNone/>
              <a:defRPr sz="2400">
                <a:latin typeface="Arial" panose="020B0604020202020204" pitchFamily="34" charset="0"/>
                <a:cs typeface="Arial" panose="020B060402020202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629841" y="1543050"/>
            <a:ext cx="2949178" cy="2858691"/>
          </a:xfrm>
        </p:spPr>
        <p:txBody>
          <a:bodyPr>
            <a:normAutofit/>
          </a:bodyPr>
          <a:lstStyle>
            <a:lvl1pPr marL="0" indent="0">
              <a:buNone/>
              <a:defRPr sz="2000">
                <a:latin typeface="Arial" panose="020B060402020202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372C267-1D3F-A642-9FD6-0192604797DF}" type="datetimeFigureOut">
              <a:rPr lang="en-US" smtClean="0"/>
              <a:t>5/1/2020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17AFF1-1D8A-394A-898D-E0FE52356337}" type="slidenum">
              <a:rPr lang="en-US" smtClean="0"/>
              <a:t>‹#›</a:t>
            </a:fld>
            <a:endParaRPr lang="en-US"/>
          </a:p>
        </p:txBody>
      </p:sp>
    </p:spTree>
    <p:extLst>
      <p:ext uri="{BB962C8B-B14F-4D97-AF65-F5344CB8AC3E}">
        <p14:creationId xmlns:p14="http://schemas.microsoft.com/office/powerpoint/2010/main" val="805570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sz="half" idx="1"/>
          </p:nvPr>
        </p:nvSpPr>
        <p:spPr>
          <a:xfrm>
            <a:off x="430213" y="1220788"/>
            <a:ext cx="3867150" cy="2661541"/>
          </a:xfrm>
        </p:spPr>
        <p:txBody>
          <a:bodyPr/>
          <a:lstStyle>
            <a:lvl1pPr marL="0" indent="0">
              <a:buNone/>
              <a:defRPr sz="1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449763" y="1377864"/>
            <a:ext cx="3867150" cy="2504466"/>
          </a:xfrm>
        </p:spPr>
        <p:txBody>
          <a:bodyPr/>
          <a:lstStyle>
            <a:lvl1pPr marL="0" indent="0">
              <a:buNone/>
              <a:defRPr sz="1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372C267-1D3F-A642-9FD6-0192604797DF}" type="datetimeFigureOut">
              <a:rPr lang="en-US" smtClean="0"/>
              <a:t>5/1/2020</a:t>
            </a:fld>
            <a:endParaRPr lang="en-US"/>
          </a:p>
        </p:txBody>
      </p:sp>
      <p:sp>
        <p:nvSpPr>
          <p:cNvPr id="6" name="Footer Placeholder 5"/>
          <p:cNvSpPr>
            <a:spLocks noGrp="1"/>
          </p:cNvSpPr>
          <p:nvPr>
            <p:ph type="ftr" sz="quarter" idx="11"/>
          </p:nvPr>
        </p:nvSpPr>
        <p:spPr/>
        <p:txBody>
          <a:bodyPr/>
          <a:lstStyle/>
          <a:p>
            <a:r>
              <a:rPr lang="en-US"/>
              <a:t>This list will be updated in advanced of the fair</a:t>
            </a:r>
          </a:p>
        </p:txBody>
      </p:sp>
      <p:sp>
        <p:nvSpPr>
          <p:cNvPr id="7" name="Slide Number Placeholder 6"/>
          <p:cNvSpPr>
            <a:spLocks noGrp="1"/>
          </p:cNvSpPr>
          <p:nvPr>
            <p:ph type="sldNum" sz="quarter" idx="12"/>
          </p:nvPr>
        </p:nvSpPr>
        <p:spPr/>
        <p:txBody>
          <a:bodyPr/>
          <a:lstStyle/>
          <a:p>
            <a:r>
              <a:rPr lang="en-US"/>
              <a:t>Project Number </a:t>
            </a:r>
            <a:fld id="{8C17AFF1-1D8A-394A-898D-E0FE52356337}" type="slidenum">
              <a:rPr lang="en-US" smtClean="0"/>
              <a:pPr/>
              <a:t>‹#›</a:t>
            </a:fld>
            <a:endParaRPr lang="en-US"/>
          </a:p>
        </p:txBody>
      </p:sp>
      <p:sp>
        <p:nvSpPr>
          <p:cNvPr id="9" name="Text Placeholder 8"/>
          <p:cNvSpPr>
            <a:spLocks noGrp="1"/>
          </p:cNvSpPr>
          <p:nvPr>
            <p:ph type="body" sz="quarter" idx="13"/>
          </p:nvPr>
        </p:nvSpPr>
        <p:spPr>
          <a:xfrm>
            <a:off x="4449763" y="4164904"/>
            <a:ext cx="3856037" cy="319784"/>
          </a:xfrm>
        </p:spPr>
        <p:txBody>
          <a:bodyPr/>
          <a:lstStyle>
            <a:lvl1pPr marL="0" indent="0">
              <a:buNone/>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Box 9"/>
          <p:cNvSpPr txBox="1"/>
          <p:nvPr userDrawn="1"/>
        </p:nvSpPr>
        <p:spPr>
          <a:xfrm>
            <a:off x="4382849" y="3907477"/>
            <a:ext cx="1732077" cy="300082"/>
          </a:xfrm>
          <a:prstGeom prst="rect">
            <a:avLst/>
          </a:prstGeom>
          <a:noFill/>
        </p:spPr>
        <p:txBody>
          <a:bodyPr wrap="none" rtlCol="0">
            <a:spAutoFit/>
          </a:bodyPr>
          <a:lstStyle/>
          <a:p>
            <a:r>
              <a:rPr lang="en-GB" b="1"/>
              <a:t>Academic</a:t>
            </a:r>
            <a:r>
              <a:rPr lang="en-GB" b="1" baseline="0"/>
              <a:t> Supervisor:</a:t>
            </a:r>
            <a:endParaRPr lang="en-GB" b="1"/>
          </a:p>
        </p:txBody>
      </p:sp>
      <p:sp>
        <p:nvSpPr>
          <p:cNvPr id="11" name="TextBox 10"/>
          <p:cNvSpPr txBox="1"/>
          <p:nvPr userDrawn="1"/>
        </p:nvSpPr>
        <p:spPr>
          <a:xfrm>
            <a:off x="4361932" y="1132111"/>
            <a:ext cx="1199367" cy="300082"/>
          </a:xfrm>
          <a:prstGeom prst="rect">
            <a:avLst/>
          </a:prstGeom>
          <a:noFill/>
        </p:spPr>
        <p:txBody>
          <a:bodyPr wrap="none" rtlCol="0">
            <a:spAutoFit/>
          </a:bodyPr>
          <a:lstStyle/>
          <a:p>
            <a:r>
              <a:rPr lang="en-GB" b="1"/>
              <a:t>Student Skills</a:t>
            </a:r>
            <a:r>
              <a:rPr lang="en-GB" b="1" baseline="0"/>
              <a:t>:</a:t>
            </a:r>
            <a:endParaRPr lang="en-GB" b="1"/>
          </a:p>
        </p:txBody>
      </p:sp>
      <p:sp>
        <p:nvSpPr>
          <p:cNvPr id="12" name="Text Placeholder 8"/>
          <p:cNvSpPr>
            <a:spLocks noGrp="1"/>
          </p:cNvSpPr>
          <p:nvPr>
            <p:ph type="body" sz="quarter" idx="14"/>
          </p:nvPr>
        </p:nvSpPr>
        <p:spPr>
          <a:xfrm>
            <a:off x="441326" y="4162143"/>
            <a:ext cx="3856037" cy="319784"/>
          </a:xfrm>
        </p:spPr>
        <p:txBody>
          <a:bodyPr/>
          <a:lstStyle>
            <a:lvl1pPr marL="0" indent="0">
              <a:buNone/>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Box 12"/>
          <p:cNvSpPr txBox="1"/>
          <p:nvPr userDrawn="1"/>
        </p:nvSpPr>
        <p:spPr>
          <a:xfrm>
            <a:off x="355840" y="3907477"/>
            <a:ext cx="859594" cy="300082"/>
          </a:xfrm>
          <a:prstGeom prst="rect">
            <a:avLst/>
          </a:prstGeom>
          <a:noFill/>
        </p:spPr>
        <p:txBody>
          <a:bodyPr wrap="none" rtlCol="0">
            <a:spAutoFit/>
          </a:bodyPr>
          <a:lstStyle/>
          <a:p>
            <a:r>
              <a:rPr lang="en-GB" b="1"/>
              <a:t>Company</a:t>
            </a:r>
          </a:p>
        </p:txBody>
      </p:sp>
    </p:spTree>
    <p:extLst>
      <p:ext uri="{BB962C8B-B14F-4D97-AF65-F5344CB8AC3E}">
        <p14:creationId xmlns:p14="http://schemas.microsoft.com/office/powerpoint/2010/main" val="2410054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02593" y="1566610"/>
            <a:ext cx="3029517" cy="3576889"/>
          </a:xfrm>
          <a:prstGeom prst="rect">
            <a:avLst/>
          </a:prstGeom>
        </p:spPr>
      </p:pic>
      <p:sp>
        <p:nvSpPr>
          <p:cNvPr id="3" name="Text Placeholder 2"/>
          <p:cNvSpPr>
            <a:spLocks noGrp="1"/>
          </p:cNvSpPr>
          <p:nvPr>
            <p:ph type="body" idx="1"/>
          </p:nvPr>
        </p:nvSpPr>
        <p:spPr>
          <a:xfrm>
            <a:off x="430936" y="1220941"/>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418582" y="51427"/>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372C267-1D3F-A642-9FD6-0192604797DF}" type="datetimeFigureOut">
              <a:rPr lang="en-US" smtClean="0"/>
              <a:t>5/1/2020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C17AFF1-1D8A-394A-898D-E0FE52356337}" type="slidenum">
              <a:rPr lang="en-US" smtClean="0"/>
              <a:t>‹#›</a:t>
            </a:fld>
            <a:endParaRPr lang="en-US"/>
          </a:p>
        </p:txBody>
      </p:sp>
    </p:spTree>
    <p:extLst>
      <p:ext uri="{BB962C8B-B14F-4D97-AF65-F5344CB8AC3E}">
        <p14:creationId xmlns:p14="http://schemas.microsoft.com/office/powerpoint/2010/main" val="609911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Lst>
  <p:txStyles>
    <p:titleStyle>
      <a:lvl1pPr algn="l" defTabSz="685800" rtl="0" eaLnBrk="1" latinLnBrk="0" hangingPunct="1">
        <a:lnSpc>
          <a:spcPct val="90000"/>
        </a:lnSpc>
        <a:spcBef>
          <a:spcPct val="0"/>
        </a:spcBef>
        <a:buNone/>
        <a:defRPr sz="2200" b="1"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Wingdings" panose="05000000000000000000" pitchFamily="2" charset="2"/>
        <a:buChar char="§"/>
        <a:defRPr sz="12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Wingdings" panose="05000000000000000000" pitchFamily="2" charset="2"/>
        <a:buChar char="§"/>
        <a:defRPr sz="11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Rectangle 7"/>
          <p:cNvSpPr/>
          <p:nvPr/>
        </p:nvSpPr>
        <p:spPr>
          <a:xfrm>
            <a:off x="0" y="4177295"/>
            <a:ext cx="9144000" cy="966205"/>
          </a:xfrm>
          <a:prstGeom prst="rect">
            <a:avLst/>
          </a:prstGeom>
          <a:solidFill>
            <a:schemeClr val="tx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0164" y="346669"/>
            <a:ext cx="1753011" cy="492595"/>
          </a:xfrm>
          <a:prstGeom prst="rect">
            <a:avLst/>
          </a:prstGeom>
        </p:spPr>
      </p:pic>
      <p:sp>
        <p:nvSpPr>
          <p:cNvPr id="10" name="Title 1"/>
          <p:cNvSpPr txBox="1">
            <a:spLocks/>
          </p:cNvSpPr>
          <p:nvPr/>
        </p:nvSpPr>
        <p:spPr bwMode="auto">
          <a:xfrm>
            <a:off x="162238" y="4178620"/>
            <a:ext cx="8268148" cy="8939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altLang="en-US" sz="2800" b="1">
                <a:solidFill>
                  <a:schemeClr val="bg1"/>
                </a:solidFill>
                <a:latin typeface="Arial"/>
                <a:cs typeface="Arial"/>
              </a:rPr>
              <a:t>Group Projects – Individual Viva</a:t>
            </a:r>
          </a:p>
          <a:p>
            <a:r>
              <a:rPr lang="en-GB" altLang="en-US" sz="2800" b="1">
                <a:solidFill>
                  <a:schemeClr val="bg1"/>
                </a:solidFill>
                <a:latin typeface="Arial"/>
                <a:cs typeface="Arial"/>
              </a:rPr>
              <a:t>Presented by Tsvetomir Pashov 7120158</a:t>
            </a:r>
            <a:endParaRPr lang="en-GB" altLang="en-US" sz="2800" b="1">
              <a:solidFill>
                <a:schemeClr val="bg1"/>
              </a:solidFill>
              <a:latin typeface="Arial" panose="020B0604020202020204" pitchFamily="34" charset="0"/>
              <a:cs typeface="Arial" panose="020B0604020202020204" pitchFamily="34" charset="0"/>
            </a:endParaRPr>
          </a:p>
        </p:txBody>
      </p:sp>
      <p:pic>
        <p:nvPicPr>
          <p:cNvPr id="2" name="Аудио 1">
            <a:hlinkClick r:id="" action="ppaction://media"/>
            <a:extLst>
              <a:ext uri="{FF2B5EF4-FFF2-40B4-BE49-F238E27FC236}">
                <a16:creationId xmlns:a16="http://schemas.microsoft.com/office/drawing/2014/main" id="{07F0D5C1-DEED-4F6D-8E22-36C66699F0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869497224"/>
      </p:ext>
    </p:extLst>
  </p:cSld>
  <p:clrMapOvr>
    <a:masterClrMapping/>
  </p:clrMapOvr>
  <mc:AlternateContent xmlns:mc="http://schemas.openxmlformats.org/markup-compatibility/2006" xmlns:p14="http://schemas.microsoft.com/office/powerpoint/2010/main">
    <mc:Choice Requires="p14">
      <p:transition spd="slow" p14:dur="2000" advTm="4806"/>
    </mc:Choice>
    <mc:Fallback xmlns="">
      <p:transition spd="slow" advTm="4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2400">
                <a:solidFill>
                  <a:srgbClr val="FF0000"/>
                </a:solidFill>
              </a:rPr>
              <a:t>Mandatory Question </a:t>
            </a:r>
            <a:br>
              <a:rPr lang="en-GB" sz="2400">
                <a:solidFill>
                  <a:srgbClr val="FF0000"/>
                </a:solidFill>
              </a:rPr>
            </a:br>
            <a:br>
              <a:rPr lang="en-GB" sz="2400">
                <a:solidFill>
                  <a:srgbClr val="FF0000"/>
                </a:solidFill>
              </a:rPr>
            </a:br>
            <a:endParaRPr lang="en-GB"/>
          </a:p>
        </p:txBody>
      </p:sp>
      <p:sp>
        <p:nvSpPr>
          <p:cNvPr id="3" name="Content Placeholder 2"/>
          <p:cNvSpPr>
            <a:spLocks noGrp="1"/>
          </p:cNvSpPr>
          <p:nvPr>
            <p:ph idx="1"/>
          </p:nvPr>
        </p:nvSpPr>
        <p:spPr/>
        <p:txBody>
          <a:bodyPr/>
          <a:lstStyle/>
          <a:p>
            <a:endParaRPr lang="en-US"/>
          </a:p>
          <a:p>
            <a:r>
              <a:rPr lang="en-US" sz="2800"/>
              <a:t>What would you do differently, with hindsight, if you could do your project again?</a:t>
            </a:r>
            <a:endParaRPr lang="en-GB" sz="2800"/>
          </a:p>
        </p:txBody>
      </p:sp>
      <p:pic>
        <p:nvPicPr>
          <p:cNvPr id="5" name="Аудио 4">
            <a:hlinkClick r:id="" action="ppaction://media"/>
            <a:extLst>
              <a:ext uri="{FF2B5EF4-FFF2-40B4-BE49-F238E27FC236}">
                <a16:creationId xmlns:a16="http://schemas.microsoft.com/office/drawing/2014/main" id="{EFE6B4BB-645B-4D3B-8BB2-855D6FB28C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702921683"/>
      </p:ext>
    </p:extLst>
  </p:cSld>
  <p:clrMapOvr>
    <a:masterClrMapping/>
  </p:clrMapOvr>
  <mc:AlternateContent xmlns:mc="http://schemas.openxmlformats.org/markup-compatibility/2006" xmlns:p14="http://schemas.microsoft.com/office/powerpoint/2010/main">
    <mc:Choice Requires="p14">
      <p:transition spd="slow" p14:dur="2000" advTm="76616"/>
    </mc:Choice>
    <mc:Fallback xmlns="">
      <p:transition spd="slow" advTm="76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Optional Question 1</a:t>
            </a:r>
          </a:p>
        </p:txBody>
      </p:sp>
      <p:sp>
        <p:nvSpPr>
          <p:cNvPr id="3" name="Content Placeholder 2"/>
          <p:cNvSpPr>
            <a:spLocks noGrp="1"/>
          </p:cNvSpPr>
          <p:nvPr>
            <p:ph idx="1"/>
          </p:nvPr>
        </p:nvSpPr>
        <p:spPr/>
        <p:txBody>
          <a:bodyPr>
            <a:normAutofit/>
          </a:bodyPr>
          <a:lstStyle/>
          <a:p>
            <a:pPr marL="342900" lvl="1" indent="0">
              <a:buNone/>
            </a:pPr>
            <a:endParaRPr lang="en-GB" sz="2800"/>
          </a:p>
          <a:p>
            <a:pPr lvl="1"/>
            <a:r>
              <a:rPr lang="en-GB" sz="2800"/>
              <a:t>What have you learnt from this  experience?</a:t>
            </a:r>
          </a:p>
          <a:p>
            <a:endParaRPr lang="en-GB"/>
          </a:p>
        </p:txBody>
      </p:sp>
      <p:pic>
        <p:nvPicPr>
          <p:cNvPr id="9" name="Аудио 8">
            <a:hlinkClick r:id="" action="ppaction://media"/>
            <a:extLst>
              <a:ext uri="{FF2B5EF4-FFF2-40B4-BE49-F238E27FC236}">
                <a16:creationId xmlns:a16="http://schemas.microsoft.com/office/drawing/2014/main" id="{6E141096-CA65-494E-925C-6F5D47D484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58189577"/>
      </p:ext>
    </p:extLst>
  </p:cSld>
  <p:clrMapOvr>
    <a:masterClrMapping/>
  </p:clrMapOvr>
  <mc:AlternateContent xmlns:mc="http://schemas.openxmlformats.org/markup-compatibility/2006" xmlns:p14="http://schemas.microsoft.com/office/powerpoint/2010/main">
    <mc:Choice Requires="p14">
      <p:transition spd="slow" p14:dur="2000" advTm="47367"/>
    </mc:Choice>
    <mc:Fallback xmlns="">
      <p:transition spd="slow" advTm="47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Optional Question 2</a:t>
            </a:r>
          </a:p>
        </p:txBody>
      </p:sp>
      <p:sp>
        <p:nvSpPr>
          <p:cNvPr id="3" name="Content Placeholder 2"/>
          <p:cNvSpPr>
            <a:spLocks noGrp="1"/>
          </p:cNvSpPr>
          <p:nvPr>
            <p:ph idx="1"/>
          </p:nvPr>
        </p:nvSpPr>
        <p:spPr/>
        <p:txBody>
          <a:bodyPr>
            <a:normAutofit/>
          </a:bodyPr>
          <a:lstStyle/>
          <a:p>
            <a:pPr marL="342900" lvl="1" indent="0">
              <a:buNone/>
            </a:pPr>
            <a:endParaRPr lang="en-GB" sz="2800"/>
          </a:p>
          <a:p>
            <a:pPr lvl="1"/>
            <a:r>
              <a:rPr lang="en-GB" sz="2800"/>
              <a:t>What do you see as the next steps to take this project further?</a:t>
            </a:r>
          </a:p>
          <a:p>
            <a:endParaRPr lang="en-GB"/>
          </a:p>
        </p:txBody>
      </p:sp>
      <p:pic>
        <p:nvPicPr>
          <p:cNvPr id="6" name="Аудио 5">
            <a:hlinkClick r:id="" action="ppaction://media"/>
            <a:extLst>
              <a:ext uri="{FF2B5EF4-FFF2-40B4-BE49-F238E27FC236}">
                <a16:creationId xmlns:a16="http://schemas.microsoft.com/office/drawing/2014/main" id="{CF3ACCF2-CFD4-43CB-8895-793C493AF0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099334091"/>
      </p:ext>
    </p:extLst>
  </p:cSld>
  <p:clrMapOvr>
    <a:masterClrMapping/>
  </p:clrMapOvr>
  <mc:AlternateContent xmlns:mc="http://schemas.openxmlformats.org/markup-compatibility/2006" xmlns:p14="http://schemas.microsoft.com/office/powerpoint/2010/main">
    <mc:Choice Requires="p14">
      <p:transition spd="slow" p14:dur="2000" advTm="66966"/>
    </mc:Choice>
    <mc:Fallback xmlns="">
      <p:transition spd="slow" advTm="66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1DB7C82F-AB7E-4F0C-B829-FA1B9C41518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629586" cy="51435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large body of water&#10;&#10;Description generated with high confidence">
            <a:extLst>
              <a:ext uri="{FF2B5EF4-FFF2-40B4-BE49-F238E27FC236}">
                <a16:creationId xmlns:a16="http://schemas.microsoft.com/office/drawing/2014/main" id="{832B28F4-DD4F-44CC-A738-BD89E5F7B49B}"/>
              </a:ext>
            </a:extLst>
          </p:cNvPr>
          <p:cNvPicPr>
            <a:picLocks noChangeAspect="1"/>
          </p:cNvPicPr>
          <p:nvPr/>
        </p:nvPicPr>
        <p:blipFill rotWithShape="1">
          <a:blip r:embed="rId2"/>
          <a:srcRect l="4126" r="913" b="2"/>
          <a:stretch/>
        </p:blipFill>
        <p:spPr>
          <a:xfrm>
            <a:off x="20" y="10"/>
            <a:ext cx="4518095" cy="51434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2" name="Title 1">
            <a:extLst>
              <a:ext uri="{FF2B5EF4-FFF2-40B4-BE49-F238E27FC236}">
                <a16:creationId xmlns:a16="http://schemas.microsoft.com/office/drawing/2014/main" id="{96BBDF90-630F-4772-8565-8CB3492DAE7C}"/>
              </a:ext>
            </a:extLst>
          </p:cNvPr>
          <p:cNvSpPr>
            <a:spLocks noGrp="1"/>
          </p:cNvSpPr>
          <p:nvPr>
            <p:ph type="ctrTitle"/>
          </p:nvPr>
        </p:nvSpPr>
        <p:spPr>
          <a:xfrm>
            <a:off x="5198730" y="-552450"/>
            <a:ext cx="3483937" cy="2166835"/>
          </a:xfrm>
        </p:spPr>
        <p:txBody>
          <a:bodyPr anchor="b">
            <a:normAutofit/>
          </a:bodyPr>
          <a:lstStyle/>
          <a:p>
            <a:pPr algn="l"/>
            <a:r>
              <a:rPr lang="en-GB"/>
              <a:t>The End</a:t>
            </a:r>
          </a:p>
        </p:txBody>
      </p:sp>
    </p:spTree>
    <p:extLst>
      <p:ext uri="{BB962C8B-B14F-4D97-AF65-F5344CB8AC3E}">
        <p14:creationId xmlns:p14="http://schemas.microsoft.com/office/powerpoint/2010/main" val="31664615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bb8ae36-f9cc-4214-9a72-b9e1ea84e062">
      <UserInfo>
        <DisplayName>Phil Green</DisplayName>
        <AccountId>14</AccountId>
        <AccountType/>
      </UserInfo>
      <UserInfo>
        <DisplayName>Nick Golsby</DisplayName>
        <AccountId>26</AccountId>
        <AccountType/>
      </UserInfo>
      <UserInfo>
        <DisplayName>David Parfitt</DisplayName>
        <AccountId>13</AccountId>
        <AccountType/>
      </UserInfo>
      <UserInfo>
        <DisplayName>Mahshid Yazdi Far</DisplayName>
        <AccountId>12</AccountId>
        <AccountType/>
      </UserInfo>
      <UserInfo>
        <DisplayName>Derek Taylor</DisplayName>
        <AccountId>15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5B73654FD2D74C8F0C4982214F5DAC" ma:contentTypeVersion="12" ma:contentTypeDescription="Create a new document." ma:contentTypeScope="" ma:versionID="b42c5ec2edb46100b01d90cd23e3c9ed">
  <xsd:schema xmlns:xsd="http://www.w3.org/2001/XMLSchema" xmlns:xs="http://www.w3.org/2001/XMLSchema" xmlns:p="http://schemas.microsoft.com/office/2006/metadata/properties" xmlns:ns3="bbb8ae36-f9cc-4214-9a72-b9e1ea84e062" xmlns:ns4="b4518908-d5ff-40f4-b024-86638e8db23d" targetNamespace="http://schemas.microsoft.com/office/2006/metadata/properties" ma:root="true" ma:fieldsID="b7cac9a04d52541ac1b8e5465bd54eeb" ns3:_="" ns4:_="">
    <xsd:import namespace="bbb8ae36-f9cc-4214-9a72-b9e1ea84e062"/>
    <xsd:import namespace="b4518908-d5ff-40f4-b024-86638e8db23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8ae36-f9cc-4214-9a72-b9e1ea84e06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518908-d5ff-40f4-b024-86638e8db23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842DC-3503-4CF7-B471-4C0193FE82C3}">
  <ds:schemaRefs>
    <ds:schemaRef ds:uri="http://purl.org/dc/terms/"/>
    <ds:schemaRef ds:uri="http://www.w3.org/XML/1998/namespace"/>
    <ds:schemaRef ds:uri="http://schemas.microsoft.com/office/2006/metadata/properties"/>
    <ds:schemaRef ds:uri="http://purl.org/dc/elements/1.1/"/>
    <ds:schemaRef ds:uri="http://schemas.microsoft.com/office/2006/documentManagement/types"/>
    <ds:schemaRef ds:uri="http://purl.org/dc/dcmitype/"/>
    <ds:schemaRef ds:uri="bbb8ae36-f9cc-4214-9a72-b9e1ea84e062"/>
    <ds:schemaRef ds:uri="http://schemas.microsoft.com/office/infopath/2007/PartnerControls"/>
    <ds:schemaRef ds:uri="http://schemas.openxmlformats.org/package/2006/metadata/core-properties"/>
    <ds:schemaRef ds:uri="b4518908-d5ff-40f4-b024-86638e8db23d"/>
  </ds:schemaRefs>
</ds:datastoreItem>
</file>

<file path=customXml/itemProps2.xml><?xml version="1.0" encoding="utf-8"?>
<ds:datastoreItem xmlns:ds="http://schemas.openxmlformats.org/officeDocument/2006/customXml" ds:itemID="{462C4351-F6CB-47B8-A919-3B862909DA17}">
  <ds:schemaRefs>
    <ds:schemaRef ds:uri="http://schemas.microsoft.com/sharepoint/v3/contenttype/forms"/>
  </ds:schemaRefs>
</ds:datastoreItem>
</file>

<file path=customXml/itemProps3.xml><?xml version="1.0" encoding="utf-8"?>
<ds:datastoreItem xmlns:ds="http://schemas.openxmlformats.org/officeDocument/2006/customXml" ds:itemID="{C53BCCC3-000A-436C-BD56-2C0016066D77}">
  <ds:schemaRefs>
    <ds:schemaRef ds:uri="b4518908-d5ff-40f4-b024-86638e8db23d"/>
    <ds:schemaRef ds:uri="bbb8ae36-f9cc-4214-9a72-b9e1ea84e06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334</Words>
  <Application>Microsoft Office PowerPoint</Application>
  <PresentationFormat>Презентация на цял екран (16:9)</PresentationFormat>
  <Paragraphs>28</Paragraphs>
  <Slides>5</Slides>
  <Notes>4</Notes>
  <HiddenSlides>0</HiddenSlides>
  <MMClips>4</MMClips>
  <ScaleCrop>false</ScaleCrop>
  <HeadingPairs>
    <vt:vector size="6" baseType="variant">
      <vt:variant>
        <vt:lpstr>Използвани шрифтове</vt:lpstr>
      </vt:variant>
      <vt:variant>
        <vt:i4>3</vt:i4>
      </vt:variant>
      <vt:variant>
        <vt:lpstr>Тема</vt:lpstr>
      </vt:variant>
      <vt:variant>
        <vt:i4>1</vt:i4>
      </vt:variant>
      <vt:variant>
        <vt:lpstr>Заглавия на слайдовете</vt:lpstr>
      </vt:variant>
      <vt:variant>
        <vt:i4>5</vt:i4>
      </vt:variant>
    </vt:vector>
  </HeadingPairs>
  <TitlesOfParts>
    <vt:vector size="9" baseType="lpstr">
      <vt:lpstr>Arial</vt:lpstr>
      <vt:lpstr>Calibri</vt:lpstr>
      <vt:lpstr>Wingdings</vt:lpstr>
      <vt:lpstr>Office Theme</vt:lpstr>
      <vt:lpstr>Презентация на PowerPoint</vt:lpstr>
      <vt:lpstr>Mandatory Question   </vt:lpstr>
      <vt:lpstr>Optional Question 1</vt:lpstr>
      <vt:lpstr>Optional Question 2</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Ashman</dc:creator>
  <cp:lastModifiedBy>Tsvetomir Pashov</cp:lastModifiedBy>
  <cp:revision>1</cp:revision>
  <cp:lastPrinted>2017-10-20T07:07:12Z</cp:lastPrinted>
  <dcterms:created xsi:type="dcterms:W3CDTF">2016-12-06T13:06:50Z</dcterms:created>
  <dcterms:modified xsi:type="dcterms:W3CDTF">2020-05-01T15:20:23Z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0x010100285B73654FD2D74C8F0C4982214F5DAC</vt:lpwstr>
  </property>
</Properties>
</file>